
<file path=[Content_Types].xml><?xml version="1.0" encoding="utf-8"?>
<Types xmlns="http://schemas.openxmlformats.org/package/2006/content-types"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9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4612" y="1142984"/>
            <a:ext cx="6215106" cy="2258584"/>
          </a:xfrm>
        </p:spPr>
        <p:txBody>
          <a:bodyPr/>
          <a:lstStyle/>
          <a:p>
            <a:pPr algn="l"/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Питання, пов’язанні         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488" y="3286124"/>
            <a:ext cx="5786478" cy="176645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        </a:t>
            </a:r>
            <a:r>
              <a:rPr lang="uk-UA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uk-UA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громадянством України      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714752"/>
            <a:ext cx="164307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1357298"/>
            <a:ext cx="3429000" cy="2628920"/>
          </a:xfrm>
        </p:spPr>
        <p:txBody>
          <a:bodyPr>
            <a:noAutofit/>
          </a:bodyPr>
          <a:lstStyle/>
          <a:p>
            <a:pPr algn="ctr"/>
            <a:r>
              <a:rPr dirty="0" lang="uk-UA" smtClean="0" sz="3600">
                <a:latin charset="0" pitchFamily="18" typeface="Times New Roman"/>
                <a:cs charset="0" pitchFamily="18" typeface="Times New Roman"/>
              </a:rPr>
              <a:t>Питання, пов’язані з громадянством України, вирішують на базі:</a:t>
            </a:r>
            <a:endParaRPr dirty="0" lang="ru-RU" sz="36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idx="2" sz="half" type="body"/>
          </p:nvPr>
        </p:nvSpPr>
        <p:spPr>
          <a:xfrm>
            <a:off x="5357818" y="3357562"/>
            <a:ext cx="3429000" cy="2357454"/>
          </a:xfrm>
        </p:spPr>
        <p:txBody>
          <a:bodyPr>
            <a:noAutofit/>
          </a:bodyPr>
          <a:lstStyle/>
          <a:p>
            <a:pPr indent="-457200" marL="457200"/>
            <a:endParaRPr b="1" dirty="0" i="1" lang="ru-RU" sz="2400">
              <a:solidFill>
                <a:srgbClr val="00206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10" name="Рисунок 9"/>
          <p:cNvPicPr>
            <a:picLocks noGrp="1"/>
          </p:cNvPicPr>
          <p:nvPr>
            <p:ph idx="1" type="pic"/>
          </p:nvPr>
        </p:nvPicPr>
        <p:blipFill>
          <a:blip cstate="print" r:embed="rId2"/>
          <a:srcRect b="38"/>
          <a:stretch>
            <a:fillRect/>
          </a:stretch>
        </p:blipFill>
        <p:spPr bwMode="auto">
          <a:xfrm rot="21277039">
            <a:off x="1191921" y="1641902"/>
            <a:ext cx="3149272" cy="2714644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wheel/>
  </p:transition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428604"/>
            <a:ext cx="75724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None/>
            </a:pP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1.Конституції України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Закону України “ Про громадянство України ”  від  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18.01.2001р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endParaRPr lang="uk-UA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3.Указом 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Президента від 31.03.1992р.</a:t>
            </a:r>
          </a:p>
          <a:p>
            <a:r>
              <a:rPr lang="uk-UA" sz="36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 Про 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порядок розгляду питань, пов’язаних із громадянством  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4.Міжнародними договорами;</a:t>
            </a:r>
          </a:p>
          <a:p>
            <a:pPr>
              <a:buNone/>
            </a:pPr>
            <a:endParaRPr lang="uk-UA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None/>
            </a:pP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4F4F4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92</TotalTime>
  <Words>54</Words>
  <Application>Microsoft Office PowerPoint</Application>
  <PresentationFormat>Экран 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Изящная</vt:lpstr>
      <vt:lpstr>Питання, пов’язанні          </vt:lpstr>
      <vt:lpstr>Питання, пов’язані з громадянством України, вирішують на базі:</vt:lpstr>
      <vt:lpstr>Слайд 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Paradise</dc:creator>
  <cp:lastModifiedBy>Admin</cp:lastModifiedBy>
  <cp:revision>14</cp:revision>
  <dcterms:created xsi:type="dcterms:W3CDTF">2009-11-23T17:30:34Z</dcterms:created>
  <dcterms:modified xsi:type="dcterms:W3CDTF">2014-10-25T14:44:28Z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76679</vt:lpwstr>
  </property>
  <property fmtid="{D5CDD505-2E9C-101B-9397-08002B2CF9AE}" name="NXPowerLiteVersion" pid="3">
    <vt:lpwstr>D4.1.4</vt:lpwstr>
  </property>
</Properties>
</file>